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a:t>
            </a:r>
            <a:r>
              <a:rPr lang="en-NZ"/>
              <a:t>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  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Trusted Source:</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sp>
        <p:nvSpPr>
          <p:cNvPr id="235" name="Google Shape;235;p1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www.budget.co.nz</a:t>
            </a:r>
            <a:endParaRPr/>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1671</TotalTime>
  <Words>1544</Words>
  <Application>Microsoft Office PowerPoint</Application>
  <PresentationFormat>Widescreen</PresentationFormat>
  <Paragraphs>155</Paragraphs>
  <Slides>50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10</cp:revision>
  <dcterms:created xsi:type="dcterms:W3CDTF">2019-08-05T00:18:44Z</dcterms:created>
  <dcterms:modified xsi:type="dcterms:W3CDTF">2020-06-14T21:50:02Z</dcterms:modified>
</cp:coreProperties>
</file>